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87" r:id="rId2"/>
    <p:sldId id="288" r:id="rId3"/>
    <p:sldId id="289" r:id="rId4"/>
    <p:sldId id="290" r:id="rId5"/>
    <p:sldId id="291" r:id="rId6"/>
    <p:sldId id="292" r:id="rId7"/>
    <p:sldId id="293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A3F09D-E175-4180-91B2-9429A023F236}">
  <a:tblStyle styleId="{75A3F09D-E175-4180-91B2-9429A023F2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2F04F88-2333-424F-8035-1739B1A71F0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6394846-7E90-4D42-8603-837BC12C70C6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2064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f9721ea6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4f9721ea68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4f9721ea6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4f9721ea68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state as of 10:11pm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 change the view to something better, change the part numbers and add better descriptions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f9721ea6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f9721ea68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4f9721ea68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4f9721ea68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Nice! TODO: put the discahrge curves. Put even more information.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f9721ea6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4f9721ea6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 put voltage imits, current limits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f9721ea6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f9721ea6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4f9721ea6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4f9721ea6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OF TECHNICAL SLIDES</a:t>
            </a:r>
            <a:endParaRPr/>
          </a:p>
        </p:txBody>
      </p:sp>
      <p:pic>
        <p:nvPicPr>
          <p:cNvPr id="5" name="Google Shape;382;p39">
            <a:extLst>
              <a:ext uri="{FF2B5EF4-FFF2-40B4-BE49-F238E27FC236}">
                <a16:creationId xmlns:a16="http://schemas.microsoft.com/office/drawing/2014/main" id="{89C7860A-0F31-4943-ADD2-C9DD69818C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930" y="1317207"/>
            <a:ext cx="3225573" cy="3248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 of materials and blown up view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5"/>
          <p:cNvSpPr txBox="1"/>
          <p:nvPr/>
        </p:nvSpPr>
        <p:spPr>
          <a:xfrm>
            <a:off x="571244" y="1398000"/>
            <a:ext cx="20406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a breakdown of all the components in the MorPilot air pump. A bill of Materials is included here as well.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NO</a:t>
            </a:r>
            <a:r>
              <a:rPr lang="en-GB" i="1" dirty="0"/>
              <a:t>TE that this blown up image is in the drive separately.</a:t>
            </a:r>
            <a:endParaRPr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28" name="Google Shape;4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0581" y="1017725"/>
            <a:ext cx="7923154" cy="5240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6"/>
          <p:cNvSpPr txBox="1">
            <a:spLocks noGrp="1"/>
          </p:cNvSpPr>
          <p:nvPr>
            <p:ph type="title"/>
          </p:nvPr>
        </p:nvSpPr>
        <p:spPr>
          <a:xfrm>
            <a:off x="311700" y="73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Mabuchi RS-385 DC motor Specification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6"/>
          <p:cNvSpPr txBox="1">
            <a:spLocks noGrp="1"/>
          </p:cNvSpPr>
          <p:nvPr>
            <p:ph type="body" idx="1"/>
          </p:nvPr>
        </p:nvSpPr>
        <p:spPr>
          <a:xfrm>
            <a:off x="6256850" y="2310425"/>
            <a:ext cx="2321400" cy="15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Interesting things about the motor: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- High rpm for a fan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-Typical applications: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- Hair Dryer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- Printer/Copy machine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- Ideal to make an air blower or compressor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</a:endParaRPr>
          </a:p>
        </p:txBody>
      </p:sp>
      <p:pic>
        <p:nvPicPr>
          <p:cNvPr id="435" name="Google Shape;435;p46"/>
          <p:cNvPicPr preferRelativeResize="0"/>
          <p:nvPr/>
        </p:nvPicPr>
        <p:blipFill rotWithShape="1">
          <a:blip r:embed="rId3">
            <a:alphaModFix/>
          </a:blip>
          <a:srcRect t="8630" b="-8630"/>
          <a:stretch/>
        </p:blipFill>
        <p:spPr>
          <a:xfrm>
            <a:off x="6905850" y="267795"/>
            <a:ext cx="2238150" cy="22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88" y="770669"/>
            <a:ext cx="5787299" cy="2413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830800"/>
            <a:ext cx="8839200" cy="1044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18650 Battery Specification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3" name="Google Shape;4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4775" y="348956"/>
            <a:ext cx="3187525" cy="2399541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7"/>
          <p:cNvSpPr txBox="1">
            <a:spLocks noGrp="1"/>
          </p:cNvSpPr>
          <p:nvPr>
            <p:ph type="body" idx="1"/>
          </p:nvPr>
        </p:nvSpPr>
        <p:spPr>
          <a:xfrm>
            <a:off x="2466363" y="1156081"/>
            <a:ext cx="3090024" cy="14307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The interesting thing is: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 dirty="0">
                <a:solidFill>
                  <a:schemeClr val="dk1"/>
                </a:solidFill>
              </a:rPr>
              <a:t>-LITHIUM ION battery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 dirty="0">
                <a:solidFill>
                  <a:schemeClr val="dk1"/>
                </a:solidFill>
              </a:rPr>
              <a:t> High power output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 dirty="0">
                <a:solidFill>
                  <a:schemeClr val="dk1"/>
                </a:solidFill>
              </a:rPr>
              <a:t>-Rechargeable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 dirty="0">
                <a:solidFill>
                  <a:schemeClr val="dk1"/>
                </a:solidFill>
              </a:rPr>
              <a:t>-High energy density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 dirty="0">
                <a:solidFill>
                  <a:schemeClr val="dk1"/>
                </a:solidFill>
              </a:rPr>
              <a:t>-long stable power and long run time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 dirty="0">
                <a:solidFill>
                  <a:schemeClr val="dk1"/>
                </a:solidFill>
              </a:rPr>
              <a:t>-ideal for notebook PCs, boosters, portable devices etc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 dirty="0">
                <a:solidFill>
                  <a:schemeClr val="dk1"/>
                </a:solidFill>
              </a:rPr>
              <a:t>IN our donor product, we have 3 batteries with a total capacity of 6600mAh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  <p:pic>
        <p:nvPicPr>
          <p:cNvPr id="445" name="Google Shape;44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2775" y="2909814"/>
            <a:ext cx="2647738" cy="1884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1" y="1017725"/>
            <a:ext cx="2220350" cy="278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8949" y="3195376"/>
            <a:ext cx="1632426" cy="150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KCD3-103 rocker switch Specification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8"/>
          <p:cNvSpPr txBox="1"/>
          <p:nvPr/>
        </p:nvSpPr>
        <p:spPr>
          <a:xfrm>
            <a:off x="6110225" y="1487275"/>
            <a:ext cx="2912700" cy="11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-KCD3-103 rocker switch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comes with three settings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-Max voltage: 250V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-Max current: 5A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can be used in our future product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4" name="Google Shape;4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63" y="1108157"/>
            <a:ext cx="5805425" cy="359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KSD 9700 Thermal cut-off Specification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0" name="Google Shape;46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20976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8664" y="1170125"/>
            <a:ext cx="4431323" cy="1660373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9"/>
          <p:cNvSpPr txBox="1"/>
          <p:nvPr/>
        </p:nvSpPr>
        <p:spPr>
          <a:xfrm>
            <a:off x="4715700" y="3154500"/>
            <a:ext cx="33831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things: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-Thermal fuse that will cut off if the temperature of the batteries gets too hot.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Uses a bimetallic structure to cut off the current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Cut off temperature and reset temperature is different for different models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 we can get</a:t>
            </a:r>
            <a:endParaRPr dirty="0"/>
          </a:p>
        </p:txBody>
      </p:sp>
      <p:sp>
        <p:nvSpPr>
          <p:cNvPr id="468" name="Google Shape;468;p50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44563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We can get a peltier cooler </a:t>
            </a:r>
            <a:r>
              <a:rPr lang="en-GB" dirty="0"/>
              <a:t>to aid in </a:t>
            </a:r>
            <a:r>
              <a:rPr lang="en" dirty="0"/>
              <a:t>preservation of samples.</a:t>
            </a:r>
            <a:endParaRPr dirty="0"/>
          </a:p>
        </p:txBody>
      </p:sp>
      <p:pic>
        <p:nvPicPr>
          <p:cNvPr id="1026" name="Picture 2" descr="Image result for peltier cooler">
            <a:extLst>
              <a:ext uri="{FF2B5EF4-FFF2-40B4-BE49-F238E27FC236}">
                <a16:creationId xmlns:a16="http://schemas.microsoft.com/office/drawing/2014/main" id="{F666131C-29D6-4A3A-BDB8-3C6E3D0F4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984" y="-94544"/>
            <a:ext cx="2754439" cy="275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468;p50">
            <a:extLst>
              <a:ext uri="{FF2B5EF4-FFF2-40B4-BE49-F238E27FC236}">
                <a16:creationId xmlns:a16="http://schemas.microsoft.com/office/drawing/2014/main" id="{447FFE66-F967-4666-B482-C9B6ED7CD613}"/>
              </a:ext>
            </a:extLst>
          </p:cNvPr>
          <p:cNvSpPr txBox="1">
            <a:spLocks/>
          </p:cNvSpPr>
          <p:nvPr/>
        </p:nvSpPr>
        <p:spPr>
          <a:xfrm>
            <a:off x="260329" y="252427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Font typeface="Arial"/>
              <a:buNone/>
            </a:pPr>
            <a:r>
              <a:rPr lang="en-GB" dirty="0"/>
              <a:t>We will requires a mechanical force multiplier that would compress samples taken from nature. That will require steel gears to transfer the power from the motor. </a:t>
            </a:r>
          </a:p>
        </p:txBody>
      </p:sp>
      <p:pic>
        <p:nvPicPr>
          <p:cNvPr id="1028" name="Picture 4" descr="Image result for steel gears">
            <a:extLst>
              <a:ext uri="{FF2B5EF4-FFF2-40B4-BE49-F238E27FC236}">
                <a16:creationId xmlns:a16="http://schemas.microsoft.com/office/drawing/2014/main" id="{36AF4F62-43DB-426C-BE66-4ACEFAE6B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544" y="3185659"/>
            <a:ext cx="1611419" cy="161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teel gears">
            <a:extLst>
              <a:ext uri="{FF2B5EF4-FFF2-40B4-BE49-F238E27FC236}">
                <a16:creationId xmlns:a16="http://schemas.microsoft.com/office/drawing/2014/main" id="{37BD274D-2E54-4C62-A735-B555488C7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58" y="3257034"/>
            <a:ext cx="1723570" cy="160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teel gears">
            <a:extLst>
              <a:ext uri="{FF2B5EF4-FFF2-40B4-BE49-F238E27FC236}">
                <a16:creationId xmlns:a16="http://schemas.microsoft.com/office/drawing/2014/main" id="{D198907C-6016-48CB-B9DA-82A2F5716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970" y="3231721"/>
            <a:ext cx="2700971" cy="151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teel gears">
            <a:extLst>
              <a:ext uri="{FF2B5EF4-FFF2-40B4-BE49-F238E27FC236}">
                <a16:creationId xmlns:a16="http://schemas.microsoft.com/office/drawing/2014/main" id="{D0CD67A4-3727-4C32-95E9-0DA473ABB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963" y="11222182"/>
            <a:ext cx="2087638" cy="208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eltier cooler">
            <a:extLst>
              <a:ext uri="{FF2B5EF4-FFF2-40B4-BE49-F238E27FC236}">
                <a16:creationId xmlns:a16="http://schemas.microsoft.com/office/drawing/2014/main" id="{24974481-165E-42AB-80FC-A402A35AF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814" y="476965"/>
            <a:ext cx="1456723" cy="161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309</Words>
  <Application>Microsoft Office PowerPoint</Application>
  <PresentationFormat>On-screen Show (16:9)</PresentationFormat>
  <Paragraphs>39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Arial</vt:lpstr>
      <vt:lpstr>Simple Light</vt:lpstr>
      <vt:lpstr>START OF TECHNICAL SLIDES</vt:lpstr>
      <vt:lpstr>Bill of materials and blown up view </vt:lpstr>
      <vt:lpstr>Mabuchi RS-385 DC motor Specification </vt:lpstr>
      <vt:lpstr>18650 Battery Specification </vt:lpstr>
      <vt:lpstr>KCD3-103 rocker switch Specification </vt:lpstr>
      <vt:lpstr>KSD 9700 Thermal cut-off Specification </vt:lpstr>
      <vt:lpstr>Hardware we can 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 OF TECHNICAL SLIDES</dc:title>
  <dc:creator>Medad</dc:creator>
  <cp:lastModifiedBy>Medad Rufus</cp:lastModifiedBy>
  <cp:revision>8</cp:revision>
  <dcterms:modified xsi:type="dcterms:W3CDTF">2019-02-14T02:28:32Z</dcterms:modified>
</cp:coreProperties>
</file>